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77" r:id="rId1"/>
  </p:sldMasterIdLst>
  <p:notesMasterIdLst>
    <p:notesMasterId r:id="rId6"/>
  </p:notesMasterIdLst>
  <p:handoutMasterIdLst>
    <p:handoutMasterId r:id="rId7"/>
  </p:handoutMasterIdLst>
  <p:sldIdLst>
    <p:sldId id="296" r:id="rId2"/>
    <p:sldId id="294" r:id="rId3"/>
    <p:sldId id="291" r:id="rId4"/>
    <p:sldId id="295" r:id="rId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264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CFD"/>
    <a:srgbClr val="C1CCF6"/>
    <a:srgbClr val="D5BAEB"/>
    <a:srgbClr val="8E9DEF"/>
    <a:srgbClr val="A6EDD2"/>
    <a:srgbClr val="A3E6FF"/>
    <a:srgbClr val="FFFFFF"/>
    <a:srgbClr val="E0B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357" autoAdjust="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>
        <p:guide pos="6264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22C5104-B160-49CA-BBEA-F89DC47F2E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A77B3F-59DC-4CD3-9EDD-457BB0F4E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EB5601-745F-43E2-9E56-BD4A3EEF89FC}" type="datetime1">
              <a:rPr lang="pt-BR" smtClean="0"/>
              <a:t>14/10/2024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14D80-1829-4047-8B70-CA13F85B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19C54F4-FD5F-49B3-9277-2EBC1373B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537205A-E1E8-4792-BFE4-BDA008854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98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BCD00-D44F-42A1-AE32-93AE4A0FEF7C}" type="datetime1">
              <a:rPr lang="pt-BR" smtClean="0"/>
              <a:pPr/>
              <a:t>14/10/2024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32C31BA-67D8-413F-A5DD-028125073D1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5508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90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9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3F44AE-E3AC-434B-A3B4-710D56035B77}" type="datetime1">
              <a:rPr lang="pt-BR" noProof="0" smtClean="0"/>
              <a:t>14/10/2024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7" name="Espaço Reservado para Texto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337" y="981076"/>
            <a:ext cx="3581400" cy="365126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357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305870-41C0-4DCF-91B9-0E3381693D20}" type="datetime1">
              <a:rPr lang="pt-BR" noProof="0" smtClean="0"/>
              <a:t>14/10/2024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7" name="Espaço Reservado para Texto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337" y="981076"/>
            <a:ext cx="3581400" cy="365126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001FCC3-C0B6-411C-97C8-DCB57E6D3D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1470027"/>
            <a:ext cx="11487150" cy="4724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2451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22D4183-9737-47D0-A399-C54D7F7C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E3A5CB-DFC3-4FD4-B13D-480B9D57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0C37A-64D2-409F-A58F-B4B1F1F34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CF54381-9CCF-4097-AD72-EEF14FB09F18}" type="datetime1">
              <a:rPr lang="pt-BR" noProof="0" smtClean="0"/>
              <a:t>14/10/2024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34EBE4-7608-464D-BFA2-97741404D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56BEC42-CA83-4077-8D77-E2514DA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6EA62-41C5-4F9A-A915-5B0BC739C92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761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8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11.jpeg"/><Relationship Id="rId21" Type="http://schemas.openxmlformats.org/officeDocument/2006/relationships/image" Target="../media/image25.png"/><Relationship Id="rId7" Type="http://schemas.openxmlformats.org/officeDocument/2006/relationships/image" Target="../media/image4.jpg"/><Relationship Id="rId12" Type="http://schemas.openxmlformats.org/officeDocument/2006/relationships/image" Target="../media/image16.jp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svg"/><Relationship Id="rId24" Type="http://schemas.openxmlformats.org/officeDocument/2006/relationships/image" Target="../media/image28.sv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3.jpg"/><Relationship Id="rId9" Type="http://schemas.openxmlformats.org/officeDocument/2006/relationships/image" Target="../media/image10.jp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7C4FFF09-460A-2E86-003F-36466D37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A42482C2-FFF2-4099-8F3D-5852548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CONTOSO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B7068F-833B-4CAE-BC0B-5E57563B0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pt-BR"/>
              <a:t>Organograma</a:t>
            </a:r>
          </a:p>
        </p:txBody>
      </p:sp>
      <p:pic>
        <p:nvPicPr>
          <p:cNvPr id="28" name="Imagem 27" descr="foto de rosto de um membro da equipe&#10;">
            <a:extLst>
              <a:ext uri="{FF2B5EF4-FFF2-40B4-BE49-F238E27FC236}">
                <a16:creationId xmlns:a16="http://schemas.microsoft.com/office/drawing/2014/main" id="{885D686F-B6DA-4B2F-91CF-0F5913432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5166990" y="1073512"/>
            <a:ext cx="731520" cy="73152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887421" y="1072397"/>
            <a:ext cx="110012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tx1"/>
                </a:solidFill>
              </a:rPr>
              <a:t>Lara Cardoso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Presidente</a:t>
            </a:r>
          </a:p>
        </p:txBody>
      </p:sp>
      <p:pic>
        <p:nvPicPr>
          <p:cNvPr id="67" name="Imagem 66" descr="foto de rosto de um membro da equipe&#10;">
            <a:extLst>
              <a:ext uri="{FF2B5EF4-FFF2-40B4-BE49-F238E27FC236}">
                <a16:creationId xmlns:a16="http://schemas.microsoft.com/office/drawing/2014/main" id="{6401D5FC-708E-46F0-B1A7-EDF5D23D9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7" t="-1104" r="17910" b="15450"/>
          <a:stretch/>
        </p:blipFill>
        <p:spPr>
          <a:xfrm>
            <a:off x="312083" y="2444009"/>
            <a:ext cx="731520" cy="731520"/>
          </a:xfrm>
          <a:prstGeom prst="rect">
            <a:avLst/>
          </a:prstGeom>
        </p:spPr>
      </p:pic>
      <p:sp>
        <p:nvSpPr>
          <p:cNvPr id="66" name="Retângulo 65">
            <a:extLst>
              <a:ext uri="{FF2B5EF4-FFF2-40B4-BE49-F238E27FC236}">
                <a16:creationId xmlns:a16="http://schemas.microsoft.com/office/drawing/2014/main" id="{D15CED98-1062-4FFA-ABCE-E817372291D5}"/>
              </a:ext>
            </a:extLst>
          </p:cNvPr>
          <p:cNvSpPr/>
          <p:nvPr/>
        </p:nvSpPr>
        <p:spPr>
          <a:xfrm>
            <a:off x="1032513" y="2442894"/>
            <a:ext cx="1127551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tx2">
                    <a:lumMod val="50000"/>
                  </a:schemeClr>
                </a:solidFill>
              </a:rPr>
              <a:t>August Bergqvist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Finanças</a:t>
            </a:r>
          </a:p>
        </p:txBody>
      </p: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9156" y="3168721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804FCC3-2EDB-4E98-AD3D-D5848AE1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99156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E4CD3FD-4CA2-4C9C-89C8-73F04D56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5339" y="453651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ângulo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759837" y="33561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tx2">
                    <a:lumMod val="50000"/>
                  </a:schemeClr>
                </a:solidFill>
              </a:rPr>
              <a:t>Alexander Martensson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Contabilidade</a:t>
            </a:r>
          </a:p>
        </p:txBody>
      </p:sp>
      <p:sp>
        <p:nvSpPr>
          <p:cNvPr id="183" name="Retângulo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759837" y="418498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tx2">
                    <a:lumMod val="50000"/>
                  </a:schemeClr>
                </a:solidFill>
              </a:rPr>
              <a:t>Jens Martensson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Contabilidade</a:t>
            </a:r>
          </a:p>
        </p:txBody>
      </p:sp>
      <p:pic>
        <p:nvPicPr>
          <p:cNvPr id="70" name="Imagem 69" descr="foto de rosto de um membro da equipe&#10;">
            <a:extLst>
              <a:ext uri="{FF2B5EF4-FFF2-40B4-BE49-F238E27FC236}">
                <a16:creationId xmlns:a16="http://schemas.microsoft.com/office/drawing/2014/main" id="{3DB86CDB-30E1-461D-A40A-998FBDDA8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6917" r="31504" b="4820"/>
          <a:stretch/>
        </p:blipFill>
        <p:spPr>
          <a:xfrm>
            <a:off x="2255383" y="2444009"/>
            <a:ext cx="731520" cy="731520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86C312C4-16E5-41A5-ABA1-39A95D77687C}"/>
              </a:ext>
            </a:extLst>
          </p:cNvPr>
          <p:cNvSpPr/>
          <p:nvPr/>
        </p:nvSpPr>
        <p:spPr>
          <a:xfrm>
            <a:off x="2975813" y="2442894"/>
            <a:ext cx="1127551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1">
                    <a:lumMod val="50000"/>
                  </a:schemeClr>
                </a:solidFill>
              </a:rPr>
              <a:t>Allan Mattsson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Tecnologia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8003" y="3168721"/>
            <a:ext cx="0" cy="31089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63314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E5CE1F8-570D-4885-B9A3-2539980A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8003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DB4A596-1925-4CF0-8DDA-2DBE3E6B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6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C9845EF-AB31-4EB7-ADFB-2543D9298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6" y="544018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C12CAFB-EB6F-4237-A8EF-4BED7D1D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3515" y="627768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tângulo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714389" y="3358154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1">
                    <a:lumMod val="50000"/>
                  </a:schemeClr>
                </a:solidFill>
              </a:rPr>
              <a:t>Angelica Astrom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189" name="Retângulo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2714389" y="4186998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1">
                    <a:lumMod val="50000"/>
                  </a:schemeClr>
                </a:solidFill>
              </a:rPr>
              <a:t>Angelica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192" name="Retângulo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712776" y="5027827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1">
                    <a:lumMod val="50000"/>
                  </a:schemeClr>
                </a:solidFill>
              </a:rPr>
              <a:t>Ian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25612D2-B90B-47E9-B7AF-5CCA9F91F123}"/>
              </a:ext>
            </a:extLst>
          </p:cNvPr>
          <p:cNvSpPr/>
          <p:nvPr/>
        </p:nvSpPr>
        <p:spPr>
          <a:xfrm>
            <a:off x="2712776" y="5872080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1">
                    <a:lumMod val="50000"/>
                  </a:schemeClr>
                </a:solidFill>
              </a:rPr>
              <a:t>Jens Martensson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Diretora de Engenharia</a:t>
            </a:r>
          </a:p>
        </p:txBody>
      </p:sp>
      <p:pic>
        <p:nvPicPr>
          <p:cNvPr id="73" name="Imagem 72" descr="foto de rosto de um membro da equipe&#10;">
            <a:extLst>
              <a:ext uri="{FF2B5EF4-FFF2-40B4-BE49-F238E27FC236}">
                <a16:creationId xmlns:a16="http://schemas.microsoft.com/office/drawing/2014/main" id="{FAA6D807-4CE2-48FA-84BD-6FF8AA294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19" t="8610" r="22424" b="32653"/>
          <a:stretch/>
        </p:blipFill>
        <p:spPr>
          <a:xfrm>
            <a:off x="4207889" y="2444343"/>
            <a:ext cx="731520" cy="731520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1FE5B89F-78FC-4805-819B-77211B0B739B}"/>
              </a:ext>
            </a:extLst>
          </p:cNvPr>
          <p:cNvSpPr/>
          <p:nvPr/>
        </p:nvSpPr>
        <p:spPr>
          <a:xfrm>
            <a:off x="4928319" y="2443228"/>
            <a:ext cx="1127551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2">
                    <a:lumMod val="50000"/>
                  </a:schemeClr>
                </a:solidFill>
              </a:rPr>
              <a:t>Flora Berggren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Operações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6850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35393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73FE68B-D6B3-4422-B31A-4154C1A2B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516850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645621" y="3352587"/>
            <a:ext cx="1371600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50" b="1">
                <a:solidFill>
                  <a:schemeClr val="accent2">
                    <a:lumMod val="50000"/>
                  </a:schemeClr>
                </a:solidFill>
              </a:rPr>
              <a:t>Ian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Instalações</a:t>
            </a:r>
          </a:p>
        </p:txBody>
      </p:sp>
      <p:pic>
        <p:nvPicPr>
          <p:cNvPr id="76" name="Imagem 75" descr="foto de rosto de um membro da equipe&#10;">
            <a:extLst>
              <a:ext uri="{FF2B5EF4-FFF2-40B4-BE49-F238E27FC236}">
                <a16:creationId xmlns:a16="http://schemas.microsoft.com/office/drawing/2014/main" id="{B52B7986-47E0-4606-A94F-0A372EC85B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68" t="7157" r="31288" b="34877"/>
          <a:stretch/>
        </p:blipFill>
        <p:spPr>
          <a:xfrm>
            <a:off x="6167194" y="2436211"/>
            <a:ext cx="731520" cy="731520"/>
          </a:xfrm>
          <a:prstGeom prst="rect">
            <a:avLst/>
          </a:prstGeom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FCFECBC9-1F60-4A02-9CE7-3569BF58F4AA}"/>
              </a:ext>
            </a:extLst>
          </p:cNvPr>
          <p:cNvSpPr/>
          <p:nvPr/>
        </p:nvSpPr>
        <p:spPr>
          <a:xfrm>
            <a:off x="6887624" y="2435096"/>
            <a:ext cx="1127551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Marketing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75697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60337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AD5F2CB-5BF2-4605-A7BB-3DBC9B1B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75697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608400" y="3353502"/>
            <a:ext cx="137160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50" b="1">
                <a:solidFill>
                  <a:schemeClr val="accent3">
                    <a:lumMod val="50000"/>
                  </a:schemeClr>
                </a:solidFill>
              </a:rPr>
              <a:t>April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Marketing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4544" y="3168721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1E9B743-2518-4E9D-9AE1-3998DBFB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4544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5B40D0C-F84E-4462-89E4-D6DB85AB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7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BB4CBFD5-6012-4BE2-83ED-90867D52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7" y="545161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Imagem 78" descr="foto de rosto de um membro da equipe&#10;">
            <a:extLst>
              <a:ext uri="{FF2B5EF4-FFF2-40B4-BE49-F238E27FC236}">
                <a16:creationId xmlns:a16="http://schemas.microsoft.com/office/drawing/2014/main" id="{FE09A42B-B16F-493B-B874-83A635E2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8103189" y="2436571"/>
            <a:ext cx="731520" cy="73152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A59FE4D4-A06B-4A82-A877-CA0F54ACC872}"/>
              </a:ext>
            </a:extLst>
          </p:cNvPr>
          <p:cNvSpPr/>
          <p:nvPr/>
        </p:nvSpPr>
        <p:spPr>
          <a:xfrm>
            <a:off x="8823619" y="2435456"/>
            <a:ext cx="1127551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6">
                    <a:lumMod val="50000"/>
                  </a:schemeClr>
                </a:solidFill>
              </a:rPr>
              <a:t>Kalle Persson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Vice Presidente de Produto</a:t>
            </a:r>
          </a:p>
        </p:txBody>
      </p: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557760" y="3356285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50" b="1">
                <a:solidFill>
                  <a:schemeClr val="accent6">
                    <a:lumMod val="50000"/>
                  </a:schemeClr>
                </a:solidFill>
              </a:rPr>
              <a:t>Jens Martensson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557760" y="4191479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6">
                    <a:lumMod val="50000"/>
                  </a:schemeClr>
                </a:solidFill>
              </a:rPr>
              <a:t>Alexander Martensson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Produtos </a:t>
            </a:r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556147" y="502595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6">
                    <a:lumMod val="50000"/>
                  </a:schemeClr>
                </a:solidFill>
              </a:rPr>
              <a:t>Ian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 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93392" y="3168721"/>
            <a:ext cx="0" cy="5486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BC24AD9F-130E-4ECB-9C70-2B3233EBF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7532" y="2397965"/>
            <a:ext cx="114414" cy="85961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7" name="Conector: Ângul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22489" y="2249089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Ângul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22325" y="224908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2415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89286" y="1794115"/>
            <a:ext cx="1" cy="4572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377B15D-B0DE-401C-93B7-D8352DEE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389582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m 81" descr="foto de rosto de um membro da equipe&#10;">
            <a:extLst>
              <a:ext uri="{FF2B5EF4-FFF2-40B4-BE49-F238E27FC236}">
                <a16:creationId xmlns:a16="http://schemas.microsoft.com/office/drawing/2014/main" id="{4719D79C-E01F-499D-BBB7-D4D5A66519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78" t="10854" r="25409" b="22527"/>
          <a:stretch/>
        </p:blipFill>
        <p:spPr>
          <a:xfrm>
            <a:off x="10049402" y="2435433"/>
            <a:ext cx="731520" cy="731520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309685E0-1738-48A3-B513-35D9047572B0}"/>
              </a:ext>
            </a:extLst>
          </p:cNvPr>
          <p:cNvSpPr/>
          <p:nvPr/>
        </p:nvSpPr>
        <p:spPr>
          <a:xfrm>
            <a:off x="10769832" y="2434318"/>
            <a:ext cx="1127551" cy="73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Alexander Persson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Recursos Humanos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512312" y="3353927"/>
            <a:ext cx="137160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Angelica Hansson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RH</a:t>
            </a:r>
          </a:p>
        </p:txBody>
      </p:sp>
    </p:spTree>
    <p:extLst>
      <p:ext uri="{BB962C8B-B14F-4D97-AF65-F5344CB8AC3E}">
        <p14:creationId xmlns:p14="http://schemas.microsoft.com/office/powerpoint/2010/main" val="362270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6D9B4A0-411D-4E7F-AB9E-95DE069B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CONTOSO 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926A82-6166-466D-A3A3-E32A7AC2B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pt-BR"/>
              <a:t>Organograma</a:t>
            </a:r>
          </a:p>
        </p:txBody>
      </p:sp>
      <p:sp>
        <p:nvSpPr>
          <p:cNvPr id="214" name="Retângulo 213" descr="elemento decorativo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16" name="Retângulo 215" descr="elemento decorativo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Doméstico</a:t>
            </a:r>
          </a:p>
        </p:txBody>
      </p:sp>
      <p:sp>
        <p:nvSpPr>
          <p:cNvPr id="212" name="Retângulo 211" descr="elemento decorativo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9737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18" name="Retângulo 217" descr="elemento decorativo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34012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Nacional</a:t>
            </a:r>
          </a:p>
        </p:txBody>
      </p:sp>
      <p:sp>
        <p:nvSpPr>
          <p:cNvPr id="210" name="Retângulo 209" descr="elemento decorativo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86585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20" name="Retângulo 219" descr="elemento decorativo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202346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Internacional</a:t>
            </a:r>
          </a:p>
        </p:txBody>
      </p: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2782" y="4283146"/>
            <a:ext cx="0" cy="116554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1629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10476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69323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1266" y="1638815"/>
            <a:ext cx="0" cy="8198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8170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87018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Ângul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1204212" y="2468065"/>
            <a:ext cx="4837934" cy="269558"/>
          </a:xfrm>
          <a:prstGeom prst="bentConnector3">
            <a:avLst>
              <a:gd name="adj1" fmla="val 100008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Ângul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5876" y="245863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6865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28944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53888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023432" y="2468066"/>
            <a:ext cx="2534" cy="26955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rma livre: Forma 3" descr="foto de rosto de um membro da equipe&#10;">
            <a:extLst>
              <a:ext uri="{FF2B5EF4-FFF2-40B4-BE49-F238E27FC236}">
                <a16:creationId xmlns:a16="http://schemas.microsoft.com/office/drawing/2014/main" id="{74055C55-2E77-4139-8670-5F4B84119D2D}"/>
              </a:ext>
            </a:extLst>
          </p:cNvPr>
          <p:cNvSpPr/>
          <p:nvPr/>
        </p:nvSpPr>
        <p:spPr>
          <a:xfrm>
            <a:off x="5375921" y="601514"/>
            <a:ext cx="1430686" cy="1096258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176866" y="1688345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5">
                    <a:lumMod val="50000"/>
                  </a:schemeClr>
                </a:solidFill>
              </a:rPr>
              <a:t>Mirjam Nilsson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Presidente</a:t>
            </a:r>
          </a:p>
        </p:txBody>
      </p:sp>
      <p:sp>
        <p:nvSpPr>
          <p:cNvPr id="6" name="Forma livre: Forma 5" descr="foto de membro da equipe">
            <a:extLst>
              <a:ext uri="{FF2B5EF4-FFF2-40B4-BE49-F238E27FC236}">
                <a16:creationId xmlns:a16="http://schemas.microsoft.com/office/drawing/2014/main" id="{D68839EC-BCF6-4732-9C21-A1088A29ABEB}"/>
              </a:ext>
            </a:extLst>
          </p:cNvPr>
          <p:cNvSpPr/>
          <p:nvPr/>
        </p:nvSpPr>
        <p:spPr>
          <a:xfrm>
            <a:off x="56413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4"/>
            <a:stretch>
              <a:fillRect l="-16360" t="-1450" r="-15660" b="-4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44" name="Retângulo: Cantos Arredondados 143" descr="foto de rosto de um membro da equipe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30164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Nicolau Mendes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Finanças</a:t>
            </a:r>
          </a:p>
        </p:txBody>
      </p:sp>
      <p:sp>
        <p:nvSpPr>
          <p:cNvPr id="180" name="Retângulo: Cantos Arredondados 179" descr="foto de rosto de um membro da equipe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301292" y="4472681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Antônio Teixeira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Contabilidade</a:t>
            </a:r>
          </a:p>
        </p:txBody>
      </p:sp>
      <p:sp>
        <p:nvSpPr>
          <p:cNvPr id="183" name="Retângulo: Cantos Arredondados 182" descr="foto de rosto de um membro da equipe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301292" y="5139600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Diogo Martins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Contabilidade</a:t>
            </a:r>
          </a:p>
        </p:txBody>
      </p:sp>
      <p:sp>
        <p:nvSpPr>
          <p:cNvPr id="10" name="Forma livre: Forma 9" descr="foto de membro da equipe&#10;">
            <a:extLst>
              <a:ext uri="{FF2B5EF4-FFF2-40B4-BE49-F238E27FC236}">
                <a16:creationId xmlns:a16="http://schemas.microsoft.com/office/drawing/2014/main" id="{3302D8E0-D0D9-4B81-8A96-1EB6732CA387}"/>
              </a:ext>
            </a:extLst>
          </p:cNvPr>
          <p:cNvSpPr/>
          <p:nvPr/>
        </p:nvSpPr>
        <p:spPr>
          <a:xfrm>
            <a:off x="2543163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5"/>
            <a:stretch>
              <a:fillRect l="-5210" t="-3120" r="-38862" b="-169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2251045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Allan Mattsson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Tecnologia</a:t>
            </a:r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255844" y="4474695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Angelica Astrom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:a16="http://schemas.microsoft.com/office/drawing/2014/main" id="{AF7D30AD-3130-40C6-8BC9-7EE80B4B9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55844" y="5141614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254231" y="5810993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Diretora de Engenharia</a:t>
            </a:r>
          </a:p>
        </p:txBody>
      </p:sp>
      <p:sp>
        <p:nvSpPr>
          <p:cNvPr id="11" name="Forma livre: Forma 10" descr="foto de membro da equipe&#10;">
            <a:extLst>
              <a:ext uri="{FF2B5EF4-FFF2-40B4-BE49-F238E27FC236}">
                <a16:creationId xmlns:a16="http://schemas.microsoft.com/office/drawing/2014/main" id="{FF019CF1-8A4A-4512-9C57-824573E50F43}"/>
              </a:ext>
            </a:extLst>
          </p:cNvPr>
          <p:cNvSpPr/>
          <p:nvPr/>
        </p:nvSpPr>
        <p:spPr>
          <a:xfrm>
            <a:off x="4506257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6"/>
            <a:stretch>
              <a:fillRect l="-47758" t="-5623" r="-57648" b="-680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20045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Flora Berggren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Operações</a:t>
            </a:r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187076" y="4469128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Instalações</a:t>
            </a:r>
          </a:p>
        </p:txBody>
      </p:sp>
      <p:sp>
        <p:nvSpPr>
          <p:cNvPr id="12" name="Forma livre: Forma 11" descr="foto de membro da equipe&#10;">
            <a:extLst>
              <a:ext uri="{FF2B5EF4-FFF2-40B4-BE49-F238E27FC236}">
                <a16:creationId xmlns:a16="http://schemas.microsoft.com/office/drawing/2014/main" id="{D5C761B8-2910-41A9-A9C0-7A75C2AF9A2E}"/>
              </a:ext>
            </a:extLst>
          </p:cNvPr>
          <p:cNvSpPr/>
          <p:nvPr/>
        </p:nvSpPr>
        <p:spPr>
          <a:xfrm>
            <a:off x="6428445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149855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Marketing</a:t>
            </a: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149855" y="4470043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April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Marketing</a:t>
            </a:r>
          </a:p>
        </p:txBody>
      </p:sp>
      <p:sp>
        <p:nvSpPr>
          <p:cNvPr id="13" name="Forma livre: Forma 12" descr="foto de rosto de um membro da equipe&#10;">
            <a:extLst>
              <a:ext uri="{FF2B5EF4-FFF2-40B4-BE49-F238E27FC236}">
                <a16:creationId xmlns:a16="http://schemas.microsoft.com/office/drawing/2014/main" id="{B1CC3F9A-5DB8-4DE3-8EB2-F1F42DB5B6C1}"/>
              </a:ext>
            </a:extLst>
          </p:cNvPr>
          <p:cNvSpPr/>
          <p:nvPr/>
        </p:nvSpPr>
        <p:spPr>
          <a:xfrm>
            <a:off x="838335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8"/>
            <a:stretch>
              <a:fillRect l="-36406" t="-5924" r="-34620" b="-359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8099260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Alexander Martensson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Produto</a:t>
            </a:r>
          </a:p>
        </p:txBody>
      </p:sp>
      <p:sp>
        <p:nvSpPr>
          <p:cNvPr id="168" name="Retângulo: Cantos Arredondados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099215" y="447282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Jens Martensson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71" name="Retângulo: Cantos Arredondados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099215" y="5139745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Alexander Martensson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74" name="Retângulo: Cantos Arredondados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097602" y="5809124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3">
                    <a:lumMod val="50000"/>
                  </a:schemeClr>
                </a:solidFill>
              </a:rPr>
              <a:t>Ian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4" name="Forma livre: Forma 13" descr="foto de membro da equipe&#10;">
            <a:extLst>
              <a:ext uri="{FF2B5EF4-FFF2-40B4-BE49-F238E27FC236}">
                <a16:creationId xmlns:a16="http://schemas.microsoft.com/office/drawing/2014/main" id="{00B6740B-B1F6-4E4E-9448-30AC0FBDAC16}"/>
              </a:ext>
            </a:extLst>
          </p:cNvPr>
          <p:cNvSpPr/>
          <p:nvPr/>
        </p:nvSpPr>
        <p:spPr>
          <a:xfrm>
            <a:off x="10363199" y="2733577"/>
            <a:ext cx="1275689" cy="1009886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9"/>
            <a:stretch>
              <a:fillRect l="-51262" t="-13842" r="-56763" b="-605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10048663" y="3741786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5">
                    <a:lumMod val="50000"/>
                  </a:schemeClr>
                </a:solidFill>
              </a:rPr>
              <a:t>Ian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VP de Recursos Humanos</a:t>
            </a:r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053767" y="4470468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>
                <a:solidFill>
                  <a:schemeClr val="accent5">
                    <a:lumMod val="50000"/>
                  </a:schemeClr>
                </a:solidFill>
              </a:rPr>
              <a:t>Angelica Hansson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>
                <a:solidFill>
                  <a:schemeClr val="tx1"/>
                </a:solidFill>
              </a:rPr>
              <a:t>Gerente de RH</a:t>
            </a:r>
          </a:p>
        </p:txBody>
      </p:sp>
    </p:spTree>
    <p:extLst>
      <p:ext uri="{BB962C8B-B14F-4D97-AF65-F5344CB8AC3E}">
        <p14:creationId xmlns:p14="http://schemas.microsoft.com/office/powerpoint/2010/main" val="294775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E617394-FD52-43AC-83A4-5FCD7BA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337FEA-743A-4D71-9333-56F59A584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pt-BR"/>
              <a:t>Organograma</a:t>
            </a:r>
          </a:p>
        </p:txBody>
      </p:sp>
      <p:sp>
        <p:nvSpPr>
          <p:cNvPr id="214" name="Retângulo 213" descr="elemento decorativo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16" name="Retângulo 215" descr="elemento decorativo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Doméstico</a:t>
            </a:r>
          </a:p>
        </p:txBody>
      </p:sp>
      <p:sp>
        <p:nvSpPr>
          <p:cNvPr id="212" name="Retângulo 211" descr="elemento decorativo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9737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18" name="Retângulo 217" descr="elemento decorativo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34012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Nacional</a:t>
            </a:r>
          </a:p>
        </p:txBody>
      </p:sp>
      <p:sp>
        <p:nvSpPr>
          <p:cNvPr id="210" name="Retângulo 209" descr="elemento decorativo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86585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pt-BR" sz="700" kern="1200">
              <a:solidFill>
                <a:schemeClr val="bg1"/>
              </a:solidFill>
            </a:endParaRPr>
          </a:p>
        </p:txBody>
      </p:sp>
      <p:sp>
        <p:nvSpPr>
          <p:cNvPr id="220" name="Retângulo 219" descr="elemento decorativo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202346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pt-BR" sz="800">
                <a:solidFill>
                  <a:schemeClr val="tx1"/>
                </a:solidFill>
              </a:rPr>
              <a:t>Internacional</a:t>
            </a: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95B56B42-D335-4DD0-A9AE-45E440EA1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9687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12565" y="3749746"/>
            <a:ext cx="0" cy="5865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3282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87018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Ângul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04982" y="2827784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6865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28944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53888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6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E8574014-9F7A-4AC9-82C3-EE7EF06C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81396" y="2229519"/>
            <a:ext cx="80201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1265" y="1753115"/>
            <a:ext cx="1" cy="10836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2782" y="3749746"/>
            <a:ext cx="0" cy="42632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Ângul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5876" y="2830114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 descr="foto de rosto de um membro da equipe&#10;">
            <a:extLst>
              <a:ext uri="{FF2B5EF4-FFF2-40B4-BE49-F238E27FC236}">
                <a16:creationId xmlns:a16="http://schemas.microsoft.com/office/drawing/2014/main" id="{AF82C1DE-355E-4114-8D95-0C7A82EE1C2E}"/>
              </a:ext>
            </a:extLst>
          </p:cNvPr>
          <p:cNvSpPr/>
          <p:nvPr/>
        </p:nvSpPr>
        <p:spPr>
          <a:xfrm>
            <a:off x="5161186" y="986304"/>
            <a:ext cx="777240" cy="77724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9F8E36AE-8112-4AB3-A8DE-74BA44D979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558303" y="98664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4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6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4"/>
                </a:lnTo>
                <a:lnTo>
                  <a:pt x="69824" y="769006"/>
                </a:lnTo>
                <a:cubicBezTo>
                  <a:pt x="246911" y="732768"/>
                  <a:pt x="380123" y="576081"/>
                  <a:pt x="380123" y="388281"/>
                </a:cubicBezTo>
                <a:cubicBezTo>
                  <a:pt x="380123" y="200481"/>
                  <a:pt x="246911" y="43794"/>
                  <a:pt x="69824" y="7556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5715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Lara Cardoso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Presidente</a:t>
            </a:r>
          </a:p>
        </p:txBody>
      </p:sp>
      <p:sp>
        <p:nvSpPr>
          <p:cNvPr id="59" name="Oval 58" descr="foto de membro da equipe&#10;">
            <a:extLst>
              <a:ext uri="{FF2B5EF4-FFF2-40B4-BE49-F238E27FC236}">
                <a16:creationId xmlns:a16="http://schemas.microsoft.com/office/drawing/2014/main" id="{37AD169B-8522-4CDC-B4A1-11D460F170B1}"/>
              </a:ext>
            </a:extLst>
          </p:cNvPr>
          <p:cNvSpPr/>
          <p:nvPr/>
        </p:nvSpPr>
        <p:spPr>
          <a:xfrm>
            <a:off x="3471676" y="1838817"/>
            <a:ext cx="777240" cy="777240"/>
          </a:xfrm>
          <a:prstGeom prst="ellipse">
            <a:avLst/>
          </a:prstGeom>
          <a:blipFill>
            <a:blip r:embed="rId4"/>
            <a:stretch>
              <a:fillRect l="-31055" t="-1098" r="-23129" b="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6A4C5873-4BF5-4C5F-8225-ED59A93837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868793" y="1839156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6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1"/>
                  <a:pt x="380123" y="388281"/>
                </a:cubicBezTo>
                <a:cubicBezTo>
                  <a:pt x="380123" y="200481"/>
                  <a:pt x="246911" y="43794"/>
                  <a:pt x="69824" y="7556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63040"/>
                      <a:gd name="connsiteY0" fmla="*/ 0 h 777240"/>
                      <a:gd name="connsiteX1" fmla="*/ 394958 w 1463040"/>
                      <a:gd name="connsiteY1" fmla="*/ 0 h 777240"/>
                      <a:gd name="connsiteX2" fmla="*/ 1063934 w 1463040"/>
                      <a:gd name="connsiteY2" fmla="*/ 0 h 777240"/>
                      <a:gd name="connsiteX3" fmla="*/ 1074646 w 1463040"/>
                      <a:gd name="connsiteY3" fmla="*/ 0 h 777240"/>
                      <a:gd name="connsiteX4" fmla="*/ 1463040 w 1463040"/>
                      <a:gd name="connsiteY4" fmla="*/ 388620 h 777240"/>
                      <a:gd name="connsiteX5" fmla="*/ 1074646 w 1463040"/>
                      <a:gd name="connsiteY5" fmla="*/ 777240 h 777240"/>
                      <a:gd name="connsiteX6" fmla="*/ 1063934 w 1463040"/>
                      <a:gd name="connsiteY6" fmla="*/ 777240 h 777240"/>
                      <a:gd name="connsiteX7" fmla="*/ 394958 w 1463040"/>
                      <a:gd name="connsiteY7" fmla="*/ 777240 h 777240"/>
                      <a:gd name="connsiteX8" fmla="*/ 0 w 1463040"/>
                      <a:gd name="connsiteY8" fmla="*/ 777240 h 777240"/>
                      <a:gd name="connsiteX9" fmla="*/ 0 w 1463040"/>
                      <a:gd name="connsiteY9" fmla="*/ 0 h 777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63040" h="777240" fill="none" extrusionOk="0">
                        <a:moveTo>
                          <a:pt x="0" y="0"/>
                        </a:moveTo>
                        <a:cubicBezTo>
                          <a:pt x="149187" y="24543"/>
                          <a:pt x="254873" y="22261"/>
                          <a:pt x="394958" y="0"/>
                        </a:cubicBezTo>
                        <a:cubicBezTo>
                          <a:pt x="558875" y="-5510"/>
                          <a:pt x="940180" y="-27455"/>
                          <a:pt x="1063934" y="0"/>
                        </a:cubicBezTo>
                        <a:cubicBezTo>
                          <a:pt x="1068401" y="-778"/>
                          <a:pt x="1072659" y="870"/>
                          <a:pt x="1074646" y="0"/>
                        </a:cubicBezTo>
                        <a:cubicBezTo>
                          <a:pt x="1259310" y="4900"/>
                          <a:pt x="1442731" y="159977"/>
                          <a:pt x="1463040" y="388620"/>
                        </a:cubicBezTo>
                        <a:cubicBezTo>
                          <a:pt x="1446068" y="602044"/>
                          <a:pt x="1284479" y="767719"/>
                          <a:pt x="1074646" y="777240"/>
                        </a:cubicBezTo>
                        <a:cubicBezTo>
                          <a:pt x="1072932" y="776524"/>
                          <a:pt x="1065137" y="777185"/>
                          <a:pt x="1063934" y="777240"/>
                        </a:cubicBezTo>
                        <a:cubicBezTo>
                          <a:pt x="959639" y="728011"/>
                          <a:pt x="521524" y="718646"/>
                          <a:pt x="394958" y="777240"/>
                        </a:cubicBezTo>
                        <a:cubicBezTo>
                          <a:pt x="299485" y="810784"/>
                          <a:pt x="101984" y="789372"/>
                          <a:pt x="0" y="777240"/>
                        </a:cubicBezTo>
                        <a:cubicBezTo>
                          <a:pt x="-17041" y="599066"/>
                          <a:pt x="-24866" y="158777"/>
                          <a:pt x="0" y="0"/>
                        </a:cubicBezTo>
                        <a:close/>
                      </a:path>
                      <a:path w="1463040" h="777240" stroke="0" extrusionOk="0">
                        <a:moveTo>
                          <a:pt x="0" y="0"/>
                        </a:moveTo>
                        <a:cubicBezTo>
                          <a:pt x="138563" y="-30316"/>
                          <a:pt x="334554" y="33254"/>
                          <a:pt x="394958" y="0"/>
                        </a:cubicBezTo>
                        <a:cubicBezTo>
                          <a:pt x="519470" y="8832"/>
                          <a:pt x="932254" y="13236"/>
                          <a:pt x="1063934" y="0"/>
                        </a:cubicBezTo>
                        <a:cubicBezTo>
                          <a:pt x="1065422" y="272"/>
                          <a:pt x="1071813" y="423"/>
                          <a:pt x="1074646" y="0"/>
                        </a:cubicBezTo>
                        <a:cubicBezTo>
                          <a:pt x="1268247" y="-11437"/>
                          <a:pt x="1484771" y="184373"/>
                          <a:pt x="1463040" y="388620"/>
                        </a:cubicBezTo>
                        <a:cubicBezTo>
                          <a:pt x="1467640" y="603795"/>
                          <a:pt x="1297805" y="759427"/>
                          <a:pt x="1074646" y="777240"/>
                        </a:cubicBezTo>
                        <a:cubicBezTo>
                          <a:pt x="1072040" y="777375"/>
                          <a:pt x="1065967" y="777099"/>
                          <a:pt x="1063934" y="777240"/>
                        </a:cubicBezTo>
                        <a:cubicBezTo>
                          <a:pt x="949576" y="767662"/>
                          <a:pt x="525852" y="833207"/>
                          <a:pt x="394958" y="777240"/>
                        </a:cubicBezTo>
                        <a:cubicBezTo>
                          <a:pt x="292915" y="773853"/>
                          <a:pt x="106496" y="800934"/>
                          <a:pt x="0" y="777240"/>
                        </a:cubicBezTo>
                        <a:cubicBezTo>
                          <a:pt x="-45094" y="435638"/>
                          <a:pt x="-44697" y="178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Eduarda Dias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Assistente Executivo</a:t>
            </a:r>
          </a:p>
        </p:txBody>
      </p:sp>
      <p:sp>
        <p:nvSpPr>
          <p:cNvPr id="62" name="Oval 61" descr="foto de membro da equipe&#10;">
            <a:extLst>
              <a:ext uri="{FF2B5EF4-FFF2-40B4-BE49-F238E27FC236}">
                <a16:creationId xmlns:a16="http://schemas.microsoft.com/office/drawing/2014/main" id="{0B1AA39C-B583-4C8C-8368-FBCE6A98AAA9}"/>
              </a:ext>
            </a:extLst>
          </p:cNvPr>
          <p:cNvSpPr/>
          <p:nvPr/>
        </p:nvSpPr>
        <p:spPr>
          <a:xfrm>
            <a:off x="274698" y="3008464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2B04C355-4C0E-4D22-9C61-7C3A583C10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8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Nicolau Mendes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Finanças</a:t>
            </a:r>
          </a:p>
        </p:txBody>
      </p:sp>
      <p:sp>
        <p:nvSpPr>
          <p:cNvPr id="66" name="Oval 65" descr="foto de membro da equipe&#10;">
            <a:extLst>
              <a:ext uri="{FF2B5EF4-FFF2-40B4-BE49-F238E27FC236}">
                <a16:creationId xmlns:a16="http://schemas.microsoft.com/office/drawing/2014/main" id="{49C7E9FF-C479-498E-9989-5F9A51A057DD}"/>
              </a:ext>
            </a:extLst>
          </p:cNvPr>
          <p:cNvSpPr/>
          <p:nvPr/>
        </p:nvSpPr>
        <p:spPr>
          <a:xfrm>
            <a:off x="274698" y="3922775"/>
            <a:ext cx="777240" cy="777240"/>
          </a:xfrm>
          <a:prstGeom prst="ellipse">
            <a:avLst/>
          </a:prstGeom>
          <a:blipFill>
            <a:blip r:embed="rId7"/>
            <a:stretch>
              <a:fillRect l="-16231" t="-7320" r="-61280" b="-12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6" name="Forma livre: Forma 135">
            <a:extLst>
              <a:ext uri="{FF2B5EF4-FFF2-40B4-BE49-F238E27FC236}">
                <a16:creationId xmlns:a16="http://schemas.microsoft.com/office/drawing/2014/main" id="{AB567785-3E0A-4AED-B10A-D64ADC85A2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9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Antônio Teixeira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Contabilidade</a:t>
            </a:r>
          </a:p>
        </p:txBody>
      </p:sp>
      <p:sp>
        <p:nvSpPr>
          <p:cNvPr id="69" name="Oval 68" descr="foto de membro da equipe&#10;">
            <a:extLst>
              <a:ext uri="{FF2B5EF4-FFF2-40B4-BE49-F238E27FC236}">
                <a16:creationId xmlns:a16="http://schemas.microsoft.com/office/drawing/2014/main" id="{10907633-18DA-4EE2-A93B-02D0176184A3}"/>
              </a:ext>
            </a:extLst>
          </p:cNvPr>
          <p:cNvSpPr/>
          <p:nvPr/>
        </p:nvSpPr>
        <p:spPr>
          <a:xfrm>
            <a:off x="274698" y="4782078"/>
            <a:ext cx="777240" cy="777240"/>
          </a:xfrm>
          <a:prstGeom prst="ellipse">
            <a:avLst/>
          </a:prstGeom>
          <a:blipFill>
            <a:blip r:embed="rId8"/>
            <a:stretch>
              <a:fillRect l="-88296" t="-13960" r="-102123" b="-7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2" name="Forma livre: Forma 141">
            <a:extLst>
              <a:ext uri="{FF2B5EF4-FFF2-40B4-BE49-F238E27FC236}">
                <a16:creationId xmlns:a16="http://schemas.microsoft.com/office/drawing/2014/main" id="{959D0B9B-BB91-4406-8BCC-DF7B6EEC62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9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Diogo Martins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Contabilidade</a:t>
            </a:r>
          </a:p>
        </p:txBody>
      </p:sp>
      <p:sp>
        <p:nvSpPr>
          <p:cNvPr id="75" name="Oval 74" descr="foto de membro da equipe&#10;">
            <a:extLst>
              <a:ext uri="{FF2B5EF4-FFF2-40B4-BE49-F238E27FC236}">
                <a16:creationId xmlns:a16="http://schemas.microsoft.com/office/drawing/2014/main" id="{EA93B4C6-D203-4E00-AD83-6EC19D62AB37}"/>
              </a:ext>
            </a:extLst>
          </p:cNvPr>
          <p:cNvSpPr/>
          <p:nvPr/>
        </p:nvSpPr>
        <p:spPr>
          <a:xfrm>
            <a:off x="2237921" y="3008464"/>
            <a:ext cx="777240" cy="777240"/>
          </a:xfrm>
          <a:prstGeom prst="ellipse">
            <a:avLst/>
          </a:prstGeom>
          <a:blipFill>
            <a:blip r:embed="rId9"/>
            <a:stretch>
              <a:fillRect l="-82061" t="-11182" r="-94593" b="-629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60FF0A07-57C3-47E8-A8B9-53619AB9A3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33734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Alberto Ramos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spc="-20">
                <a:solidFill>
                  <a:schemeClr val="tx1"/>
                </a:solidFill>
              </a:rPr>
              <a:t>VP de Tecnologia</a:t>
            </a:r>
          </a:p>
        </p:txBody>
      </p:sp>
      <p:sp>
        <p:nvSpPr>
          <p:cNvPr id="72" name="Oval 71" descr="foto de membro da equipe&#10;">
            <a:extLst>
              <a:ext uri="{FF2B5EF4-FFF2-40B4-BE49-F238E27FC236}">
                <a16:creationId xmlns:a16="http://schemas.microsoft.com/office/drawing/2014/main" id="{19FF4093-E518-43FB-A0B5-1E2F77C7568D}"/>
              </a:ext>
            </a:extLst>
          </p:cNvPr>
          <p:cNvSpPr/>
          <p:nvPr/>
        </p:nvSpPr>
        <p:spPr>
          <a:xfrm>
            <a:off x="2236617" y="3922775"/>
            <a:ext cx="777240" cy="777240"/>
          </a:xfrm>
          <a:prstGeom prst="ellipse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0" name="Forma livre: Forma 139">
            <a:extLst>
              <a:ext uri="{FF2B5EF4-FFF2-40B4-BE49-F238E27FC236}">
                <a16:creationId xmlns:a16="http://schemas.microsoft.com/office/drawing/2014/main" id="{C19BF4B9-42B7-445B-8A3A-18EF1272B7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33734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Angelica Astrom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78" name="Oval 77" descr="foto de membro da equipe&#10;">
            <a:extLst>
              <a:ext uri="{FF2B5EF4-FFF2-40B4-BE49-F238E27FC236}">
                <a16:creationId xmlns:a16="http://schemas.microsoft.com/office/drawing/2014/main" id="{E436CEBF-A71E-40A3-820E-920C25B15C8B}"/>
              </a:ext>
            </a:extLst>
          </p:cNvPr>
          <p:cNvSpPr/>
          <p:nvPr/>
        </p:nvSpPr>
        <p:spPr>
          <a:xfrm>
            <a:off x="2229609" y="4782078"/>
            <a:ext cx="777240" cy="777240"/>
          </a:xfrm>
          <a:prstGeom prst="ellipse">
            <a:avLst/>
          </a:prstGeom>
          <a:blipFill>
            <a:blip r:embed="rId12"/>
            <a:stretch>
              <a:fillRect l="-186087" t="-43736" r="-264668" b="-2107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1" name="Forma livre: Forma 140">
            <a:extLst>
              <a:ext uri="{FF2B5EF4-FFF2-40B4-BE49-F238E27FC236}">
                <a16:creationId xmlns:a16="http://schemas.microsoft.com/office/drawing/2014/main" id="{63C6EC0B-8198-4855-94BA-AD2827329D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26726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Mateus Rodrigues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81" name="Oval 80" descr="foto de membro da equipe&#10;">
            <a:extLst>
              <a:ext uri="{FF2B5EF4-FFF2-40B4-BE49-F238E27FC236}">
                <a16:creationId xmlns:a16="http://schemas.microsoft.com/office/drawing/2014/main" id="{CF1BA058-180F-4556-88AC-7BB742E48BB6}"/>
              </a:ext>
            </a:extLst>
          </p:cNvPr>
          <p:cNvSpPr/>
          <p:nvPr/>
        </p:nvSpPr>
        <p:spPr>
          <a:xfrm>
            <a:off x="2229609" y="5650893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5" name="Forma livre: Forma 144">
            <a:extLst>
              <a:ext uri="{FF2B5EF4-FFF2-40B4-BE49-F238E27FC236}">
                <a16:creationId xmlns:a16="http://schemas.microsoft.com/office/drawing/2014/main" id="{6653337B-42CE-41D1-9E9B-4E8510B9E7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26726" y="5651232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4">
                    <a:lumMod val="50000"/>
                  </a:schemeClr>
                </a:solidFill>
              </a:rPr>
              <a:t>Brenda Fernandes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Diretor de Engenharia</a:t>
            </a:r>
          </a:p>
        </p:txBody>
      </p:sp>
      <p:sp>
        <p:nvSpPr>
          <p:cNvPr id="92" name="Oval 91" descr="foto de membro da equipe&#10;">
            <a:extLst>
              <a:ext uri="{FF2B5EF4-FFF2-40B4-BE49-F238E27FC236}">
                <a16:creationId xmlns:a16="http://schemas.microsoft.com/office/drawing/2014/main" id="{E46D6CBE-341A-4FD1-939F-3ED433CF349A}"/>
              </a:ext>
            </a:extLst>
          </p:cNvPr>
          <p:cNvSpPr/>
          <p:nvPr/>
        </p:nvSpPr>
        <p:spPr>
          <a:xfrm>
            <a:off x="4191749" y="3008464"/>
            <a:ext cx="777240" cy="777240"/>
          </a:xfrm>
          <a:prstGeom prst="ellipse">
            <a:avLst/>
          </a:pr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id="{78C5FA5B-7E17-4BCB-A478-30CF0BA162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588866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3">
                    <a:lumMod val="50000"/>
                  </a:schemeClr>
                </a:solidFill>
              </a:rPr>
              <a:t>Gabrielle Gonçalves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spc="-20">
                <a:solidFill>
                  <a:schemeClr val="tx1"/>
                </a:solidFill>
              </a:rPr>
              <a:t>VP de Operações</a:t>
            </a:r>
          </a:p>
        </p:txBody>
      </p:sp>
      <p:sp>
        <p:nvSpPr>
          <p:cNvPr id="89" name="Oval 88" descr="foto de membro da equipe&#10;">
            <a:extLst>
              <a:ext uri="{FF2B5EF4-FFF2-40B4-BE49-F238E27FC236}">
                <a16:creationId xmlns:a16="http://schemas.microsoft.com/office/drawing/2014/main" id="{BE62DC77-270B-43EF-9982-3CD31B2646FF}"/>
              </a:ext>
            </a:extLst>
          </p:cNvPr>
          <p:cNvSpPr/>
          <p:nvPr/>
        </p:nvSpPr>
        <p:spPr>
          <a:xfrm>
            <a:off x="4191749" y="3922775"/>
            <a:ext cx="777240" cy="777240"/>
          </a:xfrm>
          <a:prstGeom prst="ellipse">
            <a:avLst/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4" name="Forma livre: Forma 143">
            <a:extLst>
              <a:ext uri="{FF2B5EF4-FFF2-40B4-BE49-F238E27FC236}">
                <a16:creationId xmlns:a16="http://schemas.microsoft.com/office/drawing/2014/main" id="{F48F7296-71AD-4E9A-BE57-BDD615CFC4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588866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3">
                    <a:lumMod val="50000"/>
                  </a:schemeClr>
                </a:solidFill>
              </a:rPr>
              <a:t>Mateus Rodrigues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Instalações</a:t>
            </a:r>
          </a:p>
        </p:txBody>
      </p:sp>
      <p:sp>
        <p:nvSpPr>
          <p:cNvPr id="106" name="Oval 105" descr="foto de membro da equipe&#10;">
            <a:extLst>
              <a:ext uri="{FF2B5EF4-FFF2-40B4-BE49-F238E27FC236}">
                <a16:creationId xmlns:a16="http://schemas.microsoft.com/office/drawing/2014/main" id="{84EF35BC-0836-4563-851F-B4BB5AC1A386}"/>
              </a:ext>
            </a:extLst>
          </p:cNvPr>
          <p:cNvSpPr/>
          <p:nvPr/>
        </p:nvSpPr>
        <p:spPr>
          <a:xfrm>
            <a:off x="6146881" y="3008464"/>
            <a:ext cx="777240" cy="777240"/>
          </a:xfrm>
          <a:prstGeom prst="ellipse">
            <a:avLst/>
          </a:prstGeom>
          <a:blipFill dpi="0"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D0DCC586-8E45-4570-8074-F47CE1BCE6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43998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3">
                    <a:lumMod val="50000"/>
                  </a:schemeClr>
                </a:solidFill>
              </a:rPr>
              <a:t>Manuela Ribeiro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Marketing</a:t>
            </a:r>
          </a:p>
        </p:txBody>
      </p:sp>
      <p:sp>
        <p:nvSpPr>
          <p:cNvPr id="102" name="Oval 101" descr="foto de membro da equipe&#10;">
            <a:extLst>
              <a:ext uri="{FF2B5EF4-FFF2-40B4-BE49-F238E27FC236}">
                <a16:creationId xmlns:a16="http://schemas.microsoft.com/office/drawing/2014/main" id="{2F2D0AB7-35EA-41D1-A1CE-1B6E161CADD2}"/>
              </a:ext>
            </a:extLst>
          </p:cNvPr>
          <p:cNvSpPr/>
          <p:nvPr/>
        </p:nvSpPr>
        <p:spPr>
          <a:xfrm>
            <a:off x="6146881" y="3922775"/>
            <a:ext cx="777240" cy="777240"/>
          </a:xfrm>
          <a:prstGeom prst="ellipse">
            <a:avLst/>
          </a:prstGeom>
          <a:blipFill dpi="0"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9FBBC56F-8F0C-4B9E-8708-C5382A6156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43998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3">
                    <a:lumMod val="50000"/>
                  </a:schemeClr>
                </a:solidFill>
              </a:rPr>
              <a:t>Brenda Fernandes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Marketing</a:t>
            </a:r>
          </a:p>
        </p:txBody>
      </p:sp>
      <p:sp>
        <p:nvSpPr>
          <p:cNvPr id="112" name="Oval 111" descr="foto de membro da equipe&#10;">
            <a:extLst>
              <a:ext uri="{FF2B5EF4-FFF2-40B4-BE49-F238E27FC236}">
                <a16:creationId xmlns:a16="http://schemas.microsoft.com/office/drawing/2014/main" id="{01898BD1-5B00-44BD-9135-4BED4EBA2263}"/>
              </a:ext>
            </a:extLst>
          </p:cNvPr>
          <p:cNvSpPr/>
          <p:nvPr/>
        </p:nvSpPr>
        <p:spPr>
          <a:xfrm>
            <a:off x="8102013" y="3008464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8" name="Forma livre: Forma 147">
            <a:extLst>
              <a:ext uri="{FF2B5EF4-FFF2-40B4-BE49-F238E27FC236}">
                <a16:creationId xmlns:a16="http://schemas.microsoft.com/office/drawing/2014/main" id="{DD7CD539-73DA-49DE-B59E-6A5B1038AB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9130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427 h 777240"/>
              <a:gd name="connsiteX10" fmla="*/ 63698 w 1463040"/>
              <a:gd name="connsiteY10" fmla="*/ 769006 h 777240"/>
              <a:gd name="connsiteX11" fmla="*/ 373997 w 1463040"/>
              <a:gd name="connsiteY11" fmla="*/ 388281 h 777240"/>
              <a:gd name="connsiteX12" fmla="*/ 63698 w 1463040"/>
              <a:gd name="connsiteY12" fmla="*/ 7557 h 777240"/>
              <a:gd name="connsiteX13" fmla="*/ 0 w 1463040"/>
              <a:gd name="connsiteY13" fmla="*/ 1135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427"/>
                </a:lnTo>
                <a:lnTo>
                  <a:pt x="63698" y="769006"/>
                </a:lnTo>
                <a:cubicBezTo>
                  <a:pt x="240785" y="732768"/>
                  <a:pt x="373997" y="576082"/>
                  <a:pt x="373997" y="388281"/>
                </a:cubicBezTo>
                <a:cubicBezTo>
                  <a:pt x="373997" y="200481"/>
                  <a:pt x="240785" y="43794"/>
                  <a:pt x="63698" y="7557"/>
                </a:cubicBezTo>
                <a:lnTo>
                  <a:pt x="0" y="11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Karolina Rocha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Produto</a:t>
            </a:r>
          </a:p>
        </p:txBody>
      </p:sp>
      <p:sp>
        <p:nvSpPr>
          <p:cNvPr id="109" name="Oval 108" descr="foto de membro da equipe&#10;">
            <a:extLst>
              <a:ext uri="{FF2B5EF4-FFF2-40B4-BE49-F238E27FC236}">
                <a16:creationId xmlns:a16="http://schemas.microsoft.com/office/drawing/2014/main" id="{8D7B2824-5242-4785-857E-8F5B5455DBB9}"/>
              </a:ext>
            </a:extLst>
          </p:cNvPr>
          <p:cNvSpPr/>
          <p:nvPr/>
        </p:nvSpPr>
        <p:spPr>
          <a:xfrm>
            <a:off x="8102013" y="3922775"/>
            <a:ext cx="777240" cy="777240"/>
          </a:xfrm>
          <a:prstGeom prst="ellipse">
            <a:avLst/>
          </a:prstGeom>
          <a:blipFill dpi="0"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9" name="Forma livre: Forma 148">
            <a:extLst>
              <a:ext uri="{FF2B5EF4-FFF2-40B4-BE49-F238E27FC236}">
                <a16:creationId xmlns:a16="http://schemas.microsoft.com/office/drawing/2014/main" id="{CFAE2E21-0C65-4B4E-9C93-468B25FE3D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9130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427 h 777240"/>
              <a:gd name="connsiteX10" fmla="*/ 63698 w 1463040"/>
              <a:gd name="connsiteY10" fmla="*/ 769006 h 777240"/>
              <a:gd name="connsiteX11" fmla="*/ 373997 w 1463040"/>
              <a:gd name="connsiteY11" fmla="*/ 388281 h 777240"/>
              <a:gd name="connsiteX12" fmla="*/ 63698 w 1463040"/>
              <a:gd name="connsiteY12" fmla="*/ 7557 h 777240"/>
              <a:gd name="connsiteX13" fmla="*/ 0 w 1463040"/>
              <a:gd name="connsiteY13" fmla="*/ 1135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427"/>
                </a:lnTo>
                <a:lnTo>
                  <a:pt x="63698" y="769006"/>
                </a:lnTo>
                <a:cubicBezTo>
                  <a:pt x="240785" y="732769"/>
                  <a:pt x="373997" y="576082"/>
                  <a:pt x="373997" y="388281"/>
                </a:cubicBezTo>
                <a:cubicBezTo>
                  <a:pt x="373997" y="200481"/>
                  <a:pt x="240785" y="43794"/>
                  <a:pt x="63698" y="7557"/>
                </a:cubicBezTo>
                <a:lnTo>
                  <a:pt x="0" y="11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Diogo Martins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15" name="Oval 114" descr="foto de membro da equipe&#10;">
            <a:extLst>
              <a:ext uri="{FF2B5EF4-FFF2-40B4-BE49-F238E27FC236}">
                <a16:creationId xmlns:a16="http://schemas.microsoft.com/office/drawing/2014/main" id="{757DF907-65C5-480E-86C2-754403B73680}"/>
              </a:ext>
            </a:extLst>
          </p:cNvPr>
          <p:cNvSpPr/>
          <p:nvPr/>
        </p:nvSpPr>
        <p:spPr>
          <a:xfrm>
            <a:off x="8095887" y="4782078"/>
            <a:ext cx="777240" cy="777240"/>
          </a:xfrm>
          <a:prstGeom prst="ellipse">
            <a:avLst/>
          </a:prstGeom>
          <a:blipFill dpi="0"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0" name="Forma livre: Forma 149">
            <a:extLst>
              <a:ext uri="{FF2B5EF4-FFF2-40B4-BE49-F238E27FC236}">
                <a16:creationId xmlns:a16="http://schemas.microsoft.com/office/drawing/2014/main" id="{1AFB1246-C9BE-4226-99A3-3E2341A72B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3004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Antônio Teixeira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19" name="Oval 118" descr="foto de membro da equipe&#10;">
            <a:extLst>
              <a:ext uri="{FF2B5EF4-FFF2-40B4-BE49-F238E27FC236}">
                <a16:creationId xmlns:a16="http://schemas.microsoft.com/office/drawing/2014/main" id="{97911C43-B651-4764-8939-9A4A5DE778B7}"/>
              </a:ext>
            </a:extLst>
          </p:cNvPr>
          <p:cNvSpPr/>
          <p:nvPr/>
        </p:nvSpPr>
        <p:spPr>
          <a:xfrm>
            <a:off x="8095887" y="5650893"/>
            <a:ext cx="777240" cy="777240"/>
          </a:xfrm>
          <a:prstGeom prst="ellipse">
            <a:avLst/>
          </a:prstGeom>
          <a:blipFill dpi="0" rotWithShape="1"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1" name="Forma livre: Forma 150">
            <a:extLst>
              <a:ext uri="{FF2B5EF4-FFF2-40B4-BE49-F238E27FC236}">
                <a16:creationId xmlns:a16="http://schemas.microsoft.com/office/drawing/2014/main" id="{235D3EA8-C256-4F3D-B885-70DECB75E2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3004" y="5651232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Mateus Rodrigues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Produto </a:t>
            </a:r>
          </a:p>
        </p:txBody>
      </p:sp>
      <p:sp>
        <p:nvSpPr>
          <p:cNvPr id="125" name="Oval 124" descr="foto de membro da equipe&#10;">
            <a:extLst>
              <a:ext uri="{FF2B5EF4-FFF2-40B4-BE49-F238E27FC236}">
                <a16:creationId xmlns:a16="http://schemas.microsoft.com/office/drawing/2014/main" id="{57000941-456D-4BF2-9799-3875E635737E}"/>
              </a:ext>
            </a:extLst>
          </p:cNvPr>
          <p:cNvSpPr/>
          <p:nvPr/>
        </p:nvSpPr>
        <p:spPr>
          <a:xfrm>
            <a:off x="10057145" y="3008464"/>
            <a:ext cx="777240" cy="777240"/>
          </a:xfrm>
          <a:prstGeom prst="ellipse">
            <a:avLst/>
          </a:prstGeom>
          <a:blipFill dpi="0"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3" name="Forma livre: Forma 152">
            <a:extLst>
              <a:ext uri="{FF2B5EF4-FFF2-40B4-BE49-F238E27FC236}">
                <a16:creationId xmlns:a16="http://schemas.microsoft.com/office/drawing/2014/main" id="{FE9C2AFD-C05A-42A3-85AC-D56BAAD88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454262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Valentina Rodrigues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VP de Recursos Humanos</a:t>
            </a:r>
          </a:p>
        </p:txBody>
      </p:sp>
      <p:sp>
        <p:nvSpPr>
          <p:cNvPr id="122" name="Oval 121" descr="foto de membro da equipe&#10;">
            <a:extLst>
              <a:ext uri="{FF2B5EF4-FFF2-40B4-BE49-F238E27FC236}">
                <a16:creationId xmlns:a16="http://schemas.microsoft.com/office/drawing/2014/main" id="{5C8AD938-AB15-41F0-8776-3E54A1342885}"/>
              </a:ext>
            </a:extLst>
          </p:cNvPr>
          <p:cNvSpPr/>
          <p:nvPr/>
        </p:nvSpPr>
        <p:spPr>
          <a:xfrm>
            <a:off x="10057145" y="3922775"/>
            <a:ext cx="777240" cy="777240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2" name="Forma livre: Forma 151">
            <a:extLst>
              <a:ext uri="{FF2B5EF4-FFF2-40B4-BE49-F238E27FC236}">
                <a16:creationId xmlns:a16="http://schemas.microsoft.com/office/drawing/2014/main" id="{F891B7B3-F100-411D-B13A-E0DEECB366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454262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>
                <a:solidFill>
                  <a:schemeClr val="accent5">
                    <a:lumMod val="50000"/>
                  </a:schemeClr>
                </a:solidFill>
              </a:rPr>
              <a:t>Clara Barbosa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>
                <a:solidFill>
                  <a:schemeClr val="tx1"/>
                </a:solidFill>
              </a:rPr>
              <a:t>Gerente de RH</a:t>
            </a:r>
          </a:p>
        </p:txBody>
      </p:sp>
    </p:spTree>
    <p:extLst>
      <p:ext uri="{BB962C8B-B14F-4D97-AF65-F5344CB8AC3E}">
        <p14:creationId xmlns:p14="http://schemas.microsoft.com/office/powerpoint/2010/main" val="27577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ersonalizado">
  <a:themeElements>
    <a:clrScheme name="Custom 59">
      <a:dk1>
        <a:srgbClr val="000000"/>
      </a:dk1>
      <a:lt1>
        <a:sysClr val="window" lastClr="FFFFFF"/>
      </a:lt1>
      <a:dk2>
        <a:srgbClr val="8439BD"/>
      </a:dk2>
      <a:lt2>
        <a:srgbClr val="FFFFFF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036B3"/>
      </a:folHlink>
    </a:clrScheme>
    <a:fontScheme name="Custom 26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0119_TF00283905_Win32" id="{0249F2C1-2B2D-4BD6-9A9F-18D50542F23A}" vid="{3681A339-A89C-43E2-8FF0-66FCC7B8B1C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{F3FFB052-0FF4-48D6-8C3B-BFBD42E26B3C}tf00283905_win32</Template>
  <TotalTime>11</TotalTime>
  <Words>292</Words>
  <Application>Microsoft Office PowerPoint</Application>
  <PresentationFormat>Widescreen</PresentationFormat>
  <Paragraphs>127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Avenir Next LT Pro Light</vt:lpstr>
      <vt:lpstr>Calibri</vt:lpstr>
      <vt:lpstr>Speak Pro</vt:lpstr>
      <vt:lpstr>Personalizado</vt:lpstr>
      <vt:lpstr>Apresentação do PowerPoint</vt:lpstr>
      <vt:lpstr>CONTOSO</vt:lpstr>
      <vt:lpstr>CONTOSO </vt:lpstr>
      <vt:lpstr>CONTOSO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Bruno Vinicius urias queiroz</dc:creator>
  <cp:lastModifiedBy>Bruno Vinicius urias queiroz</cp:lastModifiedBy>
  <cp:revision>2</cp:revision>
  <dcterms:created xsi:type="dcterms:W3CDTF">2024-10-14T19:46:59Z</dcterms:created>
  <dcterms:modified xsi:type="dcterms:W3CDTF">2024-10-14T19:58:31Z</dcterms:modified>
</cp:coreProperties>
</file>